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95" r:id="rId22"/>
    <p:sldId id="280" r:id="rId23"/>
    <p:sldId id="276" r:id="rId24"/>
    <p:sldId id="278" r:id="rId25"/>
    <p:sldId id="279" r:id="rId26"/>
    <p:sldId id="281" r:id="rId27"/>
    <p:sldId id="284" r:id="rId28"/>
    <p:sldId id="285" r:id="rId29"/>
    <p:sldId id="282" r:id="rId30"/>
    <p:sldId id="283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6" r:id="rId39"/>
    <p:sldId id="297" r:id="rId40"/>
    <p:sldId id="294" r:id="rId41"/>
    <p:sldId id="298" r:id="rId42"/>
    <p:sldId id="299" r:id="rId43"/>
    <p:sldId id="300" r:id="rId44"/>
    <p:sldId id="301" r:id="rId45"/>
    <p:sldId id="302" r:id="rId46"/>
    <p:sldId id="303" r:id="rId47"/>
    <p:sldId id="305" r:id="rId48"/>
    <p:sldId id="306" r:id="rId49"/>
    <p:sldId id="30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3"/>
    <p:restoredTop sz="94627"/>
  </p:normalViewPr>
  <p:slideViewPr>
    <p:cSldViewPr snapToGrid="0" snapToObjects="1">
      <p:cViewPr>
        <p:scale>
          <a:sx n="114" d="100"/>
          <a:sy n="114" d="100"/>
        </p:scale>
        <p:origin x="544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3320E-34BA-6D43-9C3F-6F1C854D8B03}" type="datetimeFigureOut">
              <a:rPr lang="en-US" smtClean="0"/>
              <a:t>7/10/17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C161-B3F5-EA48-9114-4D9BE9D74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3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5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2030137"/>
            <a:ext cx="531495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475" y="4509812"/>
            <a:ext cx="531495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CEB6-A2B4-4CDB-8126-E210FBCC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9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8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8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60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10E5-36D2-264E-A811-73313D90BC9B}" type="datetimeFigureOut">
              <a:rPr lang="en-US" smtClean="0"/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90" r:id="rId3"/>
    <p:sldLayoutId id="2147483791" r:id="rId4"/>
    <p:sldLayoutId id="2147483797" r:id="rId5"/>
    <p:sldLayoutId id="214748379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en-us/powerpoint/" TargetMode="External"/><Relationship Id="rId4" Type="http://schemas.openxmlformats.org/officeDocument/2006/relationships/hyperlink" Target="http://www.openoffice.org/product/impress.html" TargetMode="External"/><Relationship Id="rId5" Type="http://schemas.openxmlformats.org/officeDocument/2006/relationships/hyperlink" Target="http://www.libreoffice.org/discover/impress/" TargetMode="External"/><Relationship Id="rId6" Type="http://schemas.openxmlformats.org/officeDocument/2006/relationships/hyperlink" Target="http://prezi.com/index/0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m/slides/about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+mn-lt"/>
              </a:rPr>
              <a:t>ICT Multi-Media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Lesson 1:</a:t>
            </a:r>
            <a:endParaRPr lang="en-US" b="1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/>
              <a:t>Using Presentation Software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6637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690689"/>
            <a:ext cx="7701311" cy="26694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Converted to video and an audio track can be added</a:t>
            </a:r>
            <a:r>
              <a:rPr lang="en-US" dirty="0" smtClean="0"/>
              <a:t>.</a:t>
            </a:r>
            <a:endParaRPr lang="en-US" altLang="x-none" dirty="0" smtClean="0">
              <a:latin typeface="Arial" charset="0"/>
            </a:endParaRPr>
          </a:p>
          <a:p>
            <a:r>
              <a:rPr lang="x-none" altLang="x-none" dirty="0" smtClean="0"/>
              <a:t>Interactive </a:t>
            </a:r>
            <a:r>
              <a:rPr lang="x-none" altLang="x-none" dirty="0"/>
              <a:t>whiteboards </a:t>
            </a:r>
            <a:endParaRPr lang="en-US" altLang="x-none" dirty="0" smtClean="0"/>
          </a:p>
          <a:p>
            <a:r>
              <a:rPr lang="en-US" dirty="0"/>
              <a:t>U</a:t>
            </a:r>
            <a:r>
              <a:rPr lang="en-US" dirty="0" smtClean="0"/>
              <a:t>ploaded </a:t>
            </a:r>
            <a:r>
              <a:rPr lang="en-US" dirty="0"/>
              <a:t>to the internet </a:t>
            </a:r>
            <a:endParaRPr lang="en-US" dirty="0" smtClean="0"/>
          </a:p>
          <a:p>
            <a:r>
              <a:rPr lang="en-US" dirty="0" smtClean="0"/>
              <a:t>Kiosks </a:t>
            </a:r>
            <a:r>
              <a:rPr lang="en-US" dirty="0"/>
              <a:t>in public spaces such as malls, hotel lobbies, conference centers, etc.</a:t>
            </a:r>
          </a:p>
          <a:p>
            <a:endParaRPr lang="x-none" altLang="x-none" sz="2400" dirty="0">
              <a:latin typeface="Arial" charset="0"/>
            </a:endParaRP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Mediums</a:t>
            </a:r>
            <a:endParaRPr lang="en-US" dirty="0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234175" y="123348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86" name="Picture 27" descr="1_interacive_whiteboard_redu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48" y="3660458"/>
            <a:ext cx="3070767" cy="2313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371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7444833" cy="8060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Minimize the number of words on each slide.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Effective Presentations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59366" y="2408663"/>
            <a:ext cx="1420665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19" descr="Too-many-wo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65" y="2408662"/>
            <a:ext cx="7103327" cy="40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9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7768218" cy="761458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Stick to the rule of 6 x 6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Effective Presentations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60087" y="2587084"/>
            <a:ext cx="1298002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193" name="Picture 18" descr="Rule-of-6-x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87" y="2587083"/>
            <a:ext cx="6490010" cy="365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4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7679009" cy="1374775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Limit the number of slides. </a:t>
            </a:r>
            <a:endParaRPr lang="en-US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Avoid putting words in all capital letters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Effective Presentations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38869" y="2877014"/>
            <a:ext cx="115080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7" name="Picture 17" descr="Avoid-all-capital-let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68" y="2877014"/>
            <a:ext cx="5754029" cy="32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06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7411379" cy="817214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dirty="0"/>
              <a:t>Leave </a:t>
            </a:r>
            <a:r>
              <a:rPr lang="en-US" dirty="0" smtClean="0"/>
              <a:t>plenty of white space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Effective Presentations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26273" y="2408662"/>
            <a:ext cx="133591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1" name="Picture 16" descr="Leave-some-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72" y="2408663"/>
            <a:ext cx="6679581" cy="376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9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7366774" cy="895273"/>
          </a:xfrm>
        </p:spPr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/>
              <a:t>Use a slide master feature to create a template.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Effective Presentations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05054" y="2408664"/>
            <a:ext cx="1137424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65" name="Picture 15" descr="Light-text-on-a-dark-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54" y="2408663"/>
            <a:ext cx="6407282" cy="361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67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49" y="1825625"/>
            <a:ext cx="8013545" cy="705702"/>
          </a:xfrm>
        </p:spPr>
        <p:txBody>
          <a:bodyPr/>
          <a:lstStyle/>
          <a:p>
            <a:pPr marL="457200" indent="-457200">
              <a:buFont typeface="+mj-lt"/>
              <a:buAutoNum type="arabicPeriod" startAt="7"/>
            </a:pPr>
            <a:r>
              <a:rPr lang="en-US" dirty="0"/>
              <a:t>Avoid textured or patterned backgrounds.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Effective Presentations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70878" y="2419813"/>
            <a:ext cx="1275699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89" name="Picture 14" descr="Textured-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78" y="2419814"/>
            <a:ext cx="6378498" cy="35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633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6876121" cy="638795"/>
          </a:xfrm>
        </p:spPr>
        <p:txBody>
          <a:bodyPr/>
          <a:lstStyle/>
          <a:p>
            <a:pPr marL="457200" indent="-457200">
              <a:buFont typeface="+mj-lt"/>
              <a:buAutoNum type="arabicPeriod" startAt="8"/>
            </a:pPr>
            <a:r>
              <a:rPr lang="en-US" dirty="0"/>
              <a:t>Limit the number and color of fonts.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Effective Presentations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93903" y="2599355"/>
            <a:ext cx="126008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313" name="Picture 13" descr="Fonts-and-Col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03" y="2599355"/>
            <a:ext cx="6365742" cy="358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4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7790521" cy="25345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en-US" dirty="0"/>
              <a:t>Avoid the use of flashy transitions or </a:t>
            </a:r>
            <a:r>
              <a:rPr lang="en-US"/>
              <a:t>animations</a:t>
            </a:r>
            <a:r>
              <a:rPr lang="en-US" smtClean="0"/>
              <a:t>.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 smtClean="0"/>
          </a:p>
          <a:p>
            <a:pPr marL="457200" indent="-457200">
              <a:buFont typeface="+mj-lt"/>
              <a:buAutoNum type="arabicPeriod" startAt="9"/>
            </a:pPr>
            <a:r>
              <a:rPr lang="en-US" dirty="0"/>
              <a:t>Avoid using special effects.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Effective Presentations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4419" r="1098" b="83073"/>
          <a:stretch/>
        </p:blipFill>
        <p:spPr>
          <a:xfrm>
            <a:off x="314325" y="2309208"/>
            <a:ext cx="8515350" cy="688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3659" r="6875" b="83659"/>
          <a:stretch/>
        </p:blipFill>
        <p:spPr>
          <a:xfrm>
            <a:off x="314325" y="4118880"/>
            <a:ext cx="8292326" cy="7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8576" y="2330605"/>
            <a:ext cx="7366774" cy="3846358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Use good </a:t>
            </a:r>
            <a:r>
              <a:rPr lang="en-US" dirty="0" smtClean="0"/>
              <a:t>quality.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minimum file size for any graphic is 72 dots per inch (dpi</a:t>
            </a:r>
            <a:r>
              <a:rPr lang="en-US" dirty="0" smtClean="0"/>
              <a:t>).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Do not read directly from your </a:t>
            </a:r>
            <a:r>
              <a:rPr lang="en-US" dirty="0" smtClean="0"/>
              <a:t>slides.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Practice </a:t>
            </a:r>
            <a:r>
              <a:rPr lang="en-US" dirty="0"/>
              <a:t>with someone who has never seen your presentation. </a:t>
            </a:r>
            <a:endParaRPr lang="en-US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Make </a:t>
            </a:r>
            <a:r>
              <a:rPr lang="en-US" dirty="0"/>
              <a:t>sure to face your audience when presenting. </a:t>
            </a:r>
            <a:endParaRPr lang="en-US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Always </a:t>
            </a:r>
            <a:r>
              <a:rPr lang="en-US" dirty="0"/>
              <a:t>have a backup of your slide presentation.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 Creating &amp; Delivering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897" y="1690689"/>
            <a:ext cx="8274205" cy="4951142"/>
          </a:xfrm>
        </p:spPr>
        <p:txBody>
          <a:bodyPr>
            <a:no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6.1.1: Describe presentation software and the ways it can be used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6.1.2: Create and/or modify a "slide master" or template to apply a consistent appearance to a presentation.</a:t>
            </a:r>
          </a:p>
          <a:p>
            <a:r>
              <a:rPr lang="en-US" sz="1400" dirty="0"/>
              <a:t>6.1.3: Add and format titles, subtitles and talking points in presentation slides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6.1.5: Insert and format images/graphics in presentation slides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6.1.6</a:t>
            </a:r>
            <a:r>
              <a:rPr lang="en-US" sz="1400" dirty="0"/>
              <a:t>: Insert new or duplicate slides in a presentation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6.1.7: Modify slide transitions in a presentation to include animation.</a:t>
            </a:r>
          </a:p>
          <a:p>
            <a:r>
              <a:rPr lang="en-US" sz="1400" dirty="0"/>
              <a:t>6.1.8: Insert and/or modify sound settings and timing in a presentation.</a:t>
            </a:r>
          </a:p>
          <a:p>
            <a:r>
              <a:rPr lang="en-US" sz="1400" dirty="0" smtClean="0"/>
              <a:t>6.1.9</a:t>
            </a:r>
            <a:r>
              <a:rPr lang="en-US" sz="1400" dirty="0"/>
              <a:t>: Modify the sequence of slides in a presentation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6.1.10: Produce a presentation that includes text, graphics and images, and present it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dirty="0" smtClean="0"/>
              <a:t>6.1.11</a:t>
            </a:r>
            <a:r>
              <a:rPr lang="en-US" sz="1400" dirty="0"/>
              <a:t>: Modify a presentation's setup to repeat (i.e., loop) the presentation continuously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6.3.1: Create a progressive slide presentation using graphical design/layout template features (e.g., SmartArt) and animated transitions</a:t>
            </a:r>
            <a:r>
              <a:rPr lang="en-US" sz="1400" dirty="0" smtClean="0"/>
              <a:t>.</a:t>
            </a:r>
          </a:p>
          <a:p>
            <a:r>
              <a:rPr lang="en-US" sz="1400" dirty="0"/>
              <a:t>6.3.4: Create a multimedia presentation that incorporates edited video, animation, music and/or narration, and that applies principles of good design, smooth transitions and effective message </a:t>
            </a:r>
            <a:r>
              <a:rPr lang="en-US" sz="1400" dirty="0" smtClean="0"/>
              <a:t>delivery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28649" y="3044283"/>
            <a:ext cx="297103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0" descr="Presentation-exam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r="23321" b="40444"/>
          <a:stretch/>
        </p:blipFill>
        <p:spPr bwMode="auto">
          <a:xfrm>
            <a:off x="7359804" y="4166260"/>
            <a:ext cx="1014761" cy="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047785" y="3447523"/>
            <a:ext cx="329356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775" y="2656365"/>
            <a:ext cx="840058" cy="82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Use good quality images that are high enough resolution when projected on a larger screen. </a:t>
            </a:r>
          </a:p>
          <a:p>
            <a:pPr marL="690563" lvl="0" indent="-234950">
              <a:buFont typeface="Wingdings" charset="2"/>
              <a:buChar char="ü"/>
            </a:pPr>
            <a:r>
              <a:rPr lang="en-US" dirty="0" smtClean="0"/>
              <a:t>The </a:t>
            </a:r>
            <a:r>
              <a:rPr lang="en-US" dirty="0"/>
              <a:t>minimum file size for any graphic is 72 dots per inch (dpi</a:t>
            </a:r>
            <a:r>
              <a:rPr lang="en-US" dirty="0" smtClean="0"/>
              <a:t>)</a:t>
            </a:r>
            <a:endParaRPr lang="en-US" dirty="0"/>
          </a:p>
          <a:p>
            <a:pPr marL="457200" lvl="0" indent="-457200">
              <a:buFont typeface="+mj-lt"/>
              <a:buAutoNum type="arabicPeriod" startAt="2"/>
            </a:pPr>
            <a:r>
              <a:rPr lang="en-US" dirty="0"/>
              <a:t>Do not read directly from your slides. </a:t>
            </a:r>
          </a:p>
          <a:p>
            <a:pPr marL="690563" lvl="0" indent="-223838">
              <a:buFont typeface="Wingdings" charset="2"/>
              <a:buChar char="ü"/>
            </a:pPr>
            <a:r>
              <a:rPr lang="en-US" dirty="0" smtClean="0"/>
              <a:t>The </a:t>
            </a:r>
            <a:r>
              <a:rPr lang="en-US" dirty="0"/>
              <a:t>slides are for the audience, not for the presenter. </a:t>
            </a:r>
            <a:endParaRPr lang="en-US" dirty="0" smtClean="0"/>
          </a:p>
          <a:p>
            <a:pPr marL="690563" lvl="0" indent="-223838">
              <a:buFont typeface="Wingdings" charset="2"/>
              <a:buChar char="ü"/>
            </a:pPr>
            <a:r>
              <a:rPr lang="en-US" dirty="0" smtClean="0"/>
              <a:t>Refer </a:t>
            </a:r>
            <a:r>
              <a:rPr lang="en-US" dirty="0"/>
              <a:t>to your slides, but read from your notes and/or your memory.</a:t>
            </a:r>
          </a:p>
          <a:p>
            <a:pPr marL="466725" lvl="0" indent="-455613">
              <a:buFont typeface="+mj-lt"/>
              <a:buAutoNum type="arabicPeriod" startAt="3"/>
            </a:pPr>
            <a:r>
              <a:rPr lang="en-US" dirty="0"/>
              <a:t>Practice with someone who has never seen your presentation. </a:t>
            </a:r>
          </a:p>
          <a:p>
            <a:pPr marL="690563" lvl="0" indent="-223838">
              <a:buFont typeface="Wingdings" charset="2"/>
              <a:buChar char="ü"/>
            </a:pPr>
            <a:r>
              <a:rPr lang="en-US" dirty="0" smtClean="0"/>
              <a:t>Ask </a:t>
            </a:r>
            <a:r>
              <a:rPr lang="en-US" dirty="0"/>
              <a:t>them for honest feedback about the content, colors, images, and any effects that you have included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 Creating &amp; delivering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 startAt="4"/>
            </a:pPr>
            <a:r>
              <a:rPr lang="en-US" dirty="0" smtClean="0"/>
              <a:t>Make </a:t>
            </a:r>
            <a:r>
              <a:rPr lang="en-US" dirty="0"/>
              <a:t>sure to face your audience when presenting. </a:t>
            </a:r>
            <a:endParaRPr lang="en-US" dirty="0" smtClean="0"/>
          </a:p>
          <a:p>
            <a:pPr marL="801688" lvl="0" indent="-234950">
              <a:buFont typeface="Wingdings" charset="2"/>
              <a:buChar char="ü"/>
            </a:pPr>
            <a:r>
              <a:rPr lang="en-US" dirty="0" smtClean="0"/>
              <a:t>Many </a:t>
            </a:r>
            <a:r>
              <a:rPr lang="en-US" dirty="0"/>
              <a:t>presenters face the direction of their presentation rather than their audience, which is the wrong direction to face and feels rude. </a:t>
            </a:r>
          </a:p>
          <a:p>
            <a:pPr marL="457200" lvl="0" indent="-457200">
              <a:buFont typeface="+mj-lt"/>
              <a:buAutoNum type="arabicPeriod" startAt="5"/>
            </a:pPr>
            <a:r>
              <a:rPr lang="en-US" dirty="0"/>
              <a:t>Always have a backup of your slide presentation. </a:t>
            </a:r>
            <a:endParaRPr lang="en-US" dirty="0" smtClean="0"/>
          </a:p>
          <a:p>
            <a:pPr marL="690563" lvl="0" indent="-234950">
              <a:buFont typeface="Wingdings" charset="2"/>
              <a:buChar char="ü"/>
            </a:pPr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/>
              <a:t>you have a copy of your presentation on the laptop you are presenting from, make sure to have a backup copy on a USB "thumb" drive or stored in the "cloud</a:t>
            </a:r>
            <a:r>
              <a:rPr lang="en-US" dirty="0" smtClean="0"/>
              <a:t>."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 Creating &amp; delivering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7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smtClean="0"/>
              <a:t>Bad Presentation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83112" y="1690689"/>
            <a:ext cx="1146345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37" name="Picture 11" descr="Wors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11" y="1690690"/>
            <a:ext cx="5834099" cy="437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Bad Presentation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361" name="Picture 8" descr="Wors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58" y="1944302"/>
            <a:ext cx="6200078" cy="421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smtClean="0"/>
              <a:t>Bad Presentation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71239" y="1690689"/>
            <a:ext cx="124670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385" name="Picture 7" descr="Wors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39" y="1690689"/>
            <a:ext cx="6233532" cy="45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smtClean="0"/>
              <a:t>Bad Presentation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5346" y="1690689"/>
            <a:ext cx="11775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409" name="Picture 5" descr="Worst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46" y="1690689"/>
            <a:ext cx="5887844" cy="456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9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smtClean="0"/>
              <a:t>Bad Presentation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5346" y="1690689"/>
            <a:ext cx="11775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95347" y="1736408"/>
            <a:ext cx="116195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33" name="Picture 4" descr="Wors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46" y="1736409"/>
            <a:ext cx="5809785" cy="43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i="1" dirty="0"/>
              <a:t>Cloud computing</a:t>
            </a:r>
            <a:r>
              <a:rPr lang="en-US" dirty="0"/>
              <a:t> – Cloud computing refers to services and applications offered over the Internet</a:t>
            </a:r>
            <a:r>
              <a:rPr lang="en-US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Storing Your Documents - Cloud Computing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489" y="3194205"/>
            <a:ext cx="34163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i="1" dirty="0" smtClean="0"/>
              <a:t>Google </a:t>
            </a:r>
            <a:r>
              <a:rPr lang="en-US" b="1" i="1" dirty="0"/>
              <a:t>Drive</a:t>
            </a:r>
            <a:r>
              <a:rPr lang="en-US" dirty="0"/>
              <a:t> – A</a:t>
            </a:r>
            <a:r>
              <a:rPr lang="en-US" dirty="0" smtClean="0"/>
              <a:t> </a:t>
            </a:r>
            <a:r>
              <a:rPr lang="en-US" dirty="0"/>
              <a:t>personal cloud storage service from Google that lets users store and synchronize digital content across computers, laptops and mobile devices, including Android-powered tablet and smartphone devices. </a:t>
            </a:r>
          </a:p>
          <a:p>
            <a:pPr lvl="0"/>
            <a:r>
              <a:rPr lang="en-US" b="1" i="1" dirty="0"/>
              <a:t>Google Docs</a:t>
            </a:r>
            <a:r>
              <a:rPr lang="en-US" dirty="0"/>
              <a:t> – F</a:t>
            </a:r>
            <a:r>
              <a:rPr lang="en-US" dirty="0" smtClean="0"/>
              <a:t>ree </a:t>
            </a:r>
            <a:r>
              <a:rPr lang="en-US" dirty="0"/>
              <a:t>Web-based applications from Google in which documents, spreadsheets, slides and forms can be created, edited and stored online. Files can be accessed from any computer with an Internet connection and a full-featured Web browser.</a:t>
            </a:r>
          </a:p>
          <a:p>
            <a:pPr lvl="0"/>
            <a:r>
              <a:rPr lang="en-US" b="1" i="1" dirty="0"/>
              <a:t>Installing Google Drive</a:t>
            </a:r>
            <a:r>
              <a:rPr lang="en-US" dirty="0"/>
              <a:t> – You can keep your Google Drive files on your desktop by downloading Google Drive on your Mac or PC.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Storing Your Documents </a:t>
            </a:r>
            <a:r>
              <a:rPr lang="mr-IN" dirty="0" smtClean="0"/>
              <a:t>–</a:t>
            </a:r>
            <a:r>
              <a:rPr lang="en-US" dirty="0" smtClean="0"/>
              <a:t> Google Drive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i="1" dirty="0"/>
              <a:t>OneDrive</a:t>
            </a:r>
            <a:r>
              <a:rPr lang="en-US" dirty="0"/>
              <a:t> – </a:t>
            </a:r>
            <a:r>
              <a:rPr lang="en-US" dirty="0" smtClean="0"/>
              <a:t>A </a:t>
            </a:r>
            <a:r>
              <a:rPr lang="en-US" dirty="0"/>
              <a:t>personal cloud storage service from Microsoft that lets users store and synchronize up to 15 GB for free of digital content across computers, laptops and mobile devices, including Android-powered tablet and smartphone devices. </a:t>
            </a:r>
          </a:p>
          <a:p>
            <a:pPr lvl="0"/>
            <a:r>
              <a:rPr lang="en-US" b="1" i="1" dirty="0"/>
              <a:t>Installing OneDrive</a:t>
            </a:r>
            <a:r>
              <a:rPr lang="en-US" dirty="0"/>
              <a:t> – You can keep your OneDrive files on your device by downloading the OneDrive on your desktop, tablet, phone, Xbox.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Storing Your Documents -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89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Multimedia</a:t>
            </a:r>
            <a:r>
              <a:rPr lang="en-US" dirty="0"/>
              <a:t> – text, graphics, sound and multimedia files can be included in the presentation.</a:t>
            </a:r>
          </a:p>
          <a:p>
            <a:pPr lvl="0"/>
            <a:r>
              <a:rPr lang="en-US" b="1" dirty="0"/>
              <a:t>Templates</a:t>
            </a:r>
            <a:r>
              <a:rPr lang="en-US" dirty="0"/>
              <a:t> – a large number of professional looking templates are typically provided with the software. Additional templates can be downloaded from the internet for little or no cost.</a:t>
            </a:r>
          </a:p>
          <a:p>
            <a:pPr lvl="0"/>
            <a:r>
              <a:rPr lang="en-US" b="1" dirty="0"/>
              <a:t>Slide designs/layouts</a:t>
            </a:r>
            <a:r>
              <a:rPr lang="en-US" dirty="0"/>
              <a:t> – there are a large number of slide designs/layouts which can be used to create a well-designed slide very quickly.</a:t>
            </a:r>
          </a:p>
          <a:p>
            <a:pPr lvl="0"/>
            <a:r>
              <a:rPr lang="en-US" b="1" dirty="0"/>
              <a:t>Animations</a:t>
            </a:r>
            <a:r>
              <a:rPr lang="en-US" dirty="0"/>
              <a:t> – a set of effects, which can be applied to animate objects to add visual interest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Features Presentation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Create, edit, and present presentations.</a:t>
            </a:r>
          </a:p>
          <a:p>
            <a:pPr lvl="0"/>
            <a:r>
              <a:rPr lang="en-US" dirty="0"/>
              <a:t>Collaborate and share presentations with others online. </a:t>
            </a:r>
            <a:endParaRPr lang="en-US" dirty="0" smtClean="0"/>
          </a:p>
          <a:p>
            <a:pPr lvl="0"/>
            <a:r>
              <a:rPr lang="en-US" dirty="0" smtClean="0"/>
              <a:t>It </a:t>
            </a:r>
            <a:r>
              <a:rPr lang="en-US" dirty="0"/>
              <a:t>is a common practice to collaborate with others when creating a presentation. </a:t>
            </a:r>
            <a:endParaRPr lang="en-US" dirty="0" smtClean="0"/>
          </a:p>
          <a:p>
            <a:pPr lvl="0"/>
            <a:r>
              <a:rPr lang="en-US" dirty="0" smtClean="0"/>
              <a:t>Import </a:t>
            </a:r>
            <a:r>
              <a:rPr lang="en-US" dirty="0"/>
              <a:t>and convert existing presentations, such as converting a Microsoft PowerPoint presentation to Google Slides. </a:t>
            </a:r>
            <a:endParaRPr lang="en-US" dirty="0" smtClean="0"/>
          </a:p>
          <a:p>
            <a:pPr lvl="0"/>
            <a:r>
              <a:rPr lang="en-US" dirty="0" smtClean="0"/>
              <a:t>Insert </a:t>
            </a:r>
            <a:r>
              <a:rPr lang="en-US" dirty="0"/>
              <a:t>multimedia, such as images and videos, into your presentation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Software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7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36777"/>
            <a:ext cx="7886700" cy="4351338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sed </a:t>
            </a:r>
            <a:r>
              <a:rPr lang="en-US" dirty="0"/>
              <a:t>to provide a consistent look for all slides in a presentation. 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ffect </a:t>
            </a:r>
            <a:r>
              <a:rPr lang="en-US" dirty="0"/>
              <a:t>the backgrounds, font styles, font colors and object styles for all slides within a presentation. </a:t>
            </a:r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can change the look and feel of your presentation by choosing one of the pre-existing themes</a:t>
            </a:r>
            <a:r>
              <a:rPr lang="en-US" dirty="0" smtClean="0"/>
              <a:t>.</a:t>
            </a:r>
          </a:p>
          <a:p>
            <a:pPr lvl="1" indent="-280988">
              <a:buFont typeface="Wingdings" charset="2"/>
              <a:buChar char="ü"/>
            </a:pPr>
            <a:r>
              <a:rPr lang="en-US" dirty="0" err="1" smtClean="0"/>
              <a:t>Powerpoint</a:t>
            </a:r>
            <a:r>
              <a:rPr lang="en-US" dirty="0" smtClean="0"/>
              <a:t> = Designs</a:t>
            </a:r>
          </a:p>
          <a:p>
            <a:pPr lvl="1" indent="-280988">
              <a:buFont typeface="Wingdings" charset="2"/>
              <a:buChar char="ü"/>
            </a:pPr>
            <a:r>
              <a:rPr lang="en-US" dirty="0" smtClean="0"/>
              <a:t>Google Slides = Themes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Mechanics: Designs / Theme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t="3463" r="17805" b="82878"/>
          <a:stretch/>
        </p:blipFill>
        <p:spPr>
          <a:xfrm>
            <a:off x="472533" y="4549371"/>
            <a:ext cx="7326351" cy="780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7376" y="5501018"/>
            <a:ext cx="294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PowerPoint 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6173594" cy="43513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area </a:t>
            </a:r>
            <a:r>
              <a:rPr lang="en-US" dirty="0"/>
              <a:t>of the slide behind the placeholders, headings, text and other content. </a:t>
            </a:r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can change the color of the slide background or insert an image as a background. </a:t>
            </a:r>
            <a:endParaRPr lang="en-US" dirty="0" smtClean="0"/>
          </a:p>
          <a:p>
            <a:r>
              <a:rPr lang="en-US" dirty="0" smtClean="0"/>
              <a:t>Background </a:t>
            </a:r>
            <a:r>
              <a:rPr lang="en-US" dirty="0"/>
              <a:t>changes can be applied to a single slide, a group of selected slides or to all of the slides in the presentation.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 </a:t>
            </a:r>
            <a:r>
              <a:rPr lang="mr-IN" dirty="0" smtClean="0"/>
              <a:t>–</a:t>
            </a:r>
            <a:r>
              <a:rPr lang="en-US" dirty="0" smtClean="0"/>
              <a:t> Slide Background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6" t="38091" r="34146" b="18331"/>
          <a:stretch/>
        </p:blipFill>
        <p:spPr>
          <a:xfrm>
            <a:off x="4014439" y="4001294"/>
            <a:ext cx="1984918" cy="2241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5" t="13158" b="25920"/>
          <a:stretch/>
        </p:blipFill>
        <p:spPr>
          <a:xfrm>
            <a:off x="7181387" y="2352908"/>
            <a:ext cx="1516566" cy="3133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1387" y="1906859"/>
            <a:ext cx="143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PowerPoint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11552" y="5486402"/>
            <a:ext cx="194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Google Slides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rovide </a:t>
            </a:r>
            <a:r>
              <a:rPr lang="en-US" dirty="0"/>
              <a:t>a starting point for the slides in a presentation. </a:t>
            </a:r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sed </a:t>
            </a:r>
            <a:r>
              <a:rPr lang="en-US" dirty="0"/>
              <a:t>to define the structure, positioning and formatting for all of the content that appears on a slide. 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ontain </a:t>
            </a:r>
            <a:r>
              <a:rPr lang="en-US" dirty="0"/>
              <a:t>placeholders that position and hold content such as text, tables, videos and images. </a:t>
            </a:r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you add content to a placeholder, it is automatically formatted using the associated theme settings. </a:t>
            </a:r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can use the slide layouts associated with the theme you have chosen, or change the slide layouts to suit your needs. </a:t>
            </a:r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can add, delete, move and modify layouts as needed.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Mechanics: Slide Layouts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8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 </a:t>
            </a:r>
            <a:r>
              <a:rPr lang="en-US" dirty="0"/>
              <a:t>new presentation, the first slide is automatically created using the Title Slide layout.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default, when you create a new slide using the New Slide command, the slide will have a Title and Body </a:t>
            </a:r>
            <a:r>
              <a:rPr lang="en-US" dirty="0" smtClean="0"/>
              <a:t>layout.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Mechanics: Slide Layouts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8" t="10991" r="28780" b="68847"/>
          <a:stretch/>
        </p:blipFill>
        <p:spPr>
          <a:xfrm>
            <a:off x="1650380" y="3590691"/>
            <a:ext cx="5408342" cy="238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9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3586511" cy="427409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Considered an object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Can be manipulated and formatted in the same manner as other objects, such as text boxes, images, tables, lines, shapes, word art, and so on. 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When you format a placeholder it affects the entire placeholder, not just the text within it.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87429"/>
            <a:ext cx="7886700" cy="1325563"/>
          </a:xfrm>
        </p:spPr>
        <p:txBody>
          <a:bodyPr/>
          <a:lstStyle/>
          <a:p>
            <a:r>
              <a:rPr lang="en-US" dirty="0" smtClean="0"/>
              <a:t>Mechanics: Placeholders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9" t="19193" r="10123" b="15366"/>
          <a:stretch/>
        </p:blipFill>
        <p:spPr>
          <a:xfrm>
            <a:off x="4572000" y="2172568"/>
            <a:ext cx="4192859" cy="292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3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Used to </a:t>
            </a:r>
            <a:r>
              <a:rPr lang="en-US" dirty="0"/>
              <a:t>apply global settings, such as font style and logo placement, to the slides used in a presentation. </a:t>
            </a:r>
          </a:p>
          <a:p>
            <a:r>
              <a:rPr lang="en-US" dirty="0"/>
              <a:t>S</a:t>
            </a:r>
            <a:r>
              <a:rPr lang="en-US" dirty="0" smtClean="0"/>
              <a:t>ave an </a:t>
            </a:r>
            <a:r>
              <a:rPr lang="en-US" dirty="0"/>
              <a:t>enormous amount of time. </a:t>
            </a:r>
            <a:endParaRPr lang="en-US" dirty="0" smtClean="0"/>
          </a:p>
          <a:p>
            <a:r>
              <a:rPr lang="en-US" dirty="0" smtClean="0"/>
              <a:t>A change </a:t>
            </a:r>
            <a:r>
              <a:rPr lang="en-US" dirty="0"/>
              <a:t>in the slide </a:t>
            </a:r>
            <a:r>
              <a:rPr lang="en-US" dirty="0" smtClean="0"/>
              <a:t>master affects all </a:t>
            </a:r>
            <a:r>
              <a:rPr lang="en-US" dirty="0"/>
              <a:t>slides </a:t>
            </a:r>
            <a:r>
              <a:rPr lang="en-US" dirty="0" smtClean="0"/>
              <a:t>that follow.</a:t>
            </a:r>
          </a:p>
          <a:p>
            <a:r>
              <a:rPr lang="en-US" dirty="0" smtClean="0"/>
              <a:t>Each </a:t>
            </a:r>
            <a:r>
              <a:rPr lang="en-US" dirty="0"/>
              <a:t>presentation theme includes one slide master and a set of related slide layout masters. 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lides </a:t>
            </a:r>
            <a:r>
              <a:rPr lang="en-US" dirty="0"/>
              <a:t>that are available are determined by the theme settings you have selected. </a:t>
            </a:r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can edit the master slide as well as each individual slide layout. 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Mechanics: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5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layout can have as many body text placeholders as desired, but can have only one title and one subtitle placeholder.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i="1" dirty="0"/>
              <a:t>master slide</a:t>
            </a:r>
            <a:r>
              <a:rPr lang="en-US" dirty="0"/>
              <a:t> contains the default placeholder styles and arrangement, slide background, text styles, list options, and shapes for all slides contained in a presentation, regardless of which slide layout is used.</a:t>
            </a:r>
          </a:p>
          <a:p>
            <a:pPr lvl="0"/>
            <a:r>
              <a:rPr lang="en-US" dirty="0"/>
              <a:t>The </a:t>
            </a:r>
            <a:r>
              <a:rPr lang="en-US" i="1" dirty="0"/>
              <a:t>individual slide layout masters</a:t>
            </a:r>
            <a:r>
              <a:rPr lang="en-US" dirty="0"/>
              <a:t> determine the default placeholder styles and arrangement, slide background, text styles, list options and shapes for that particular slide layout.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Mechanics: Slide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Mechanics: Slide Master - PowerPoint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8" t="4054" r="1220" b="26353"/>
          <a:stretch/>
        </p:blipFill>
        <p:spPr>
          <a:xfrm>
            <a:off x="1209907" y="1784194"/>
            <a:ext cx="6724185" cy="44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5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Mechanics: Slide Master </a:t>
            </a:r>
            <a:r>
              <a:rPr lang="mr-IN" dirty="0" smtClean="0"/>
              <a:t>–</a:t>
            </a:r>
            <a:r>
              <a:rPr lang="en-US" dirty="0" smtClean="0"/>
              <a:t> Google Slides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 t="2536" r="10975" b="7708"/>
          <a:stretch/>
        </p:blipFill>
        <p:spPr>
          <a:xfrm>
            <a:off x="1226634" y="1690689"/>
            <a:ext cx="6690731" cy="461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Transitions</a:t>
            </a:r>
            <a:r>
              <a:rPr lang="en-US" dirty="0" smtClean="0"/>
              <a:t> </a:t>
            </a:r>
            <a:r>
              <a:rPr lang="en-US" dirty="0"/>
              <a:t>– a set of effects, which can be applied from one slide to the next to add visual interest.</a:t>
            </a:r>
          </a:p>
          <a:p>
            <a:pPr lvl="0"/>
            <a:r>
              <a:rPr lang="en-US" b="1" dirty="0"/>
              <a:t>Speed and timing</a:t>
            </a:r>
            <a:r>
              <a:rPr lang="en-US" dirty="0"/>
              <a:t> – the speed and the timing of the transitions control how fast one slide advances to the next, and when the transition begins.</a:t>
            </a:r>
          </a:p>
          <a:p>
            <a:pPr lvl="0"/>
            <a:r>
              <a:rPr lang="en-US" b="1" dirty="0"/>
              <a:t>Loops</a:t>
            </a:r>
            <a:r>
              <a:rPr lang="en-US" dirty="0"/>
              <a:t> – the presentation can be set to loop so that it will play continuously.</a:t>
            </a:r>
          </a:p>
          <a:p>
            <a:pPr lvl="0"/>
            <a:r>
              <a:rPr lang="en-US" b="1" dirty="0"/>
              <a:t>Handouts</a:t>
            </a:r>
            <a:r>
              <a:rPr lang="en-US" dirty="0"/>
              <a:t> – a copy of the slides can be printed out and given to the audience to write notes on or to keep as a reminder of the presentation</a:t>
            </a:r>
            <a:r>
              <a:rPr lang="en-US" dirty="0" smtClean="0"/>
              <a:t>.</a:t>
            </a:r>
          </a:p>
          <a:p>
            <a:pPr lvl="0"/>
            <a:r>
              <a:rPr lang="en-US" b="1" dirty="0" smtClean="0"/>
              <a:t>Timing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used to auto play a presentation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Features Presentation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73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Spellcheck</a:t>
            </a:r>
          </a:p>
          <a:p>
            <a:pPr lvl="0"/>
            <a:r>
              <a:rPr lang="en-US" smtClean="0"/>
              <a:t>Have </a:t>
            </a:r>
            <a:r>
              <a:rPr lang="en-US" dirty="0"/>
              <a:t>others review your presentation and provide feedback.</a:t>
            </a:r>
          </a:p>
          <a:p>
            <a:pPr lvl="0"/>
            <a:r>
              <a:rPr lang="en-US" dirty="0"/>
              <a:t>Read your text backwards to catch errors you might have missed. </a:t>
            </a:r>
          </a:p>
          <a:p>
            <a:pPr lvl="0"/>
            <a:r>
              <a:rPr lang="en-US" dirty="0"/>
              <a:t>Read your text out loud. </a:t>
            </a:r>
          </a:p>
          <a:p>
            <a:pPr lvl="0"/>
            <a:r>
              <a:rPr lang="en-US" dirty="0"/>
              <a:t>Be careful with homonyms, such as "they're," "their" and "there," or "to," "too" and "two."</a:t>
            </a:r>
          </a:p>
          <a:p>
            <a:pPr lvl="0"/>
            <a:r>
              <a:rPr lang="en-US" dirty="0"/>
              <a:t>Double-check punctuation. </a:t>
            </a:r>
          </a:p>
          <a:p>
            <a:pPr lvl="0"/>
            <a:r>
              <a:rPr lang="en-US" dirty="0"/>
              <a:t>Check the flow and logic of the information.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Mechanics: Proofing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8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4735087" cy="44190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Slides have a pre-determined number of placeholders, based on the selected slide layout. </a:t>
            </a:r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can insert a text box instead of a placeholder to add more text areas or to add text in a different location without opening the master editor window.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text box is a drawing object that contains text. </a:t>
            </a:r>
            <a:endParaRPr lang="en-US" dirty="0" smtClean="0"/>
          </a:p>
          <a:p>
            <a:r>
              <a:rPr lang="en-US" dirty="0" smtClean="0"/>
              <a:t>Text </a:t>
            </a:r>
            <a:r>
              <a:rPr lang="en-US" dirty="0"/>
              <a:t>boxes can be resized and moved in the same manner as other objects, such as placeholders. </a:t>
            </a:r>
            <a:endParaRPr lang="en-US" dirty="0" smtClean="0"/>
          </a:p>
          <a:p>
            <a:r>
              <a:rPr lang="en-US" dirty="0"/>
              <a:t>Presentation software includes a variety of lines and shapes that can be used on their own or that can be combined to create graphic art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Text &amp; Objects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9" t="19193" r="10123" b="15366"/>
          <a:stretch/>
        </p:blipFill>
        <p:spPr>
          <a:xfrm>
            <a:off x="5832087" y="2923619"/>
            <a:ext cx="3003770" cy="209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6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Format Painter: </a:t>
            </a:r>
            <a:r>
              <a:rPr lang="en-US" dirty="0" smtClean="0"/>
              <a:t>allows </a:t>
            </a:r>
            <a:r>
              <a:rPr lang="en-US" dirty="0"/>
              <a:t>you to select a format you wish to use in multiple places and quickly make changes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Order of Objects:</a:t>
            </a:r>
          </a:p>
          <a:p>
            <a:pPr marL="466725" lvl="0" indent="-455613">
              <a:buFont typeface="Wingdings" charset="2"/>
              <a:buChar char="ü"/>
            </a:pPr>
            <a:r>
              <a:rPr lang="en-US" b="1" dirty="0"/>
              <a:t>Bring Forward</a:t>
            </a:r>
            <a:r>
              <a:rPr lang="en-US" dirty="0"/>
              <a:t> — Move the selected object one layer up, closer to the viewer.</a:t>
            </a:r>
          </a:p>
          <a:p>
            <a:pPr marL="466725" lvl="0" indent="-455613">
              <a:buFont typeface="Wingdings" charset="2"/>
              <a:buChar char="ü"/>
            </a:pPr>
            <a:r>
              <a:rPr lang="en-US" b="1" dirty="0"/>
              <a:t>Bring to Front</a:t>
            </a:r>
            <a:r>
              <a:rPr lang="en-US" dirty="0"/>
              <a:t> — Move the selected object to the top layer, closest to the viewer.</a:t>
            </a:r>
          </a:p>
          <a:p>
            <a:pPr marL="466725" lvl="0" indent="-455613">
              <a:buFont typeface="Wingdings" charset="2"/>
              <a:buChar char="ü"/>
            </a:pPr>
            <a:r>
              <a:rPr lang="en-US" b="1" dirty="0"/>
              <a:t>Send Backward</a:t>
            </a:r>
            <a:r>
              <a:rPr lang="en-US" dirty="0"/>
              <a:t> — Move the selected object one layer back, away from the viewer.</a:t>
            </a:r>
          </a:p>
          <a:p>
            <a:pPr marL="466725" lvl="0" indent="-455613">
              <a:buFont typeface="Wingdings" charset="2"/>
              <a:buChar char="ü"/>
            </a:pPr>
            <a:r>
              <a:rPr lang="en-US" b="1" dirty="0"/>
              <a:t>Send to Back</a:t>
            </a:r>
            <a:r>
              <a:rPr lang="en-US" dirty="0"/>
              <a:t> — Move the selected object to the bottom layer, farthest from the viewer.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Text &amp; Objects</a:t>
            </a:r>
          </a:p>
        </p:txBody>
      </p:sp>
    </p:spTree>
    <p:extLst>
      <p:ext uri="{BB962C8B-B14F-4D97-AF65-F5344CB8AC3E}">
        <p14:creationId xmlns:p14="http://schemas.microsoft.com/office/powerpoint/2010/main" val="1832921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Aligning Objects</a:t>
            </a:r>
            <a:br>
              <a:rPr lang="en-US" sz="2200" b="1" dirty="0" smtClean="0"/>
            </a:br>
            <a:endParaRPr lang="en-US" sz="2200" b="1" dirty="0" smtClean="0"/>
          </a:p>
          <a:p>
            <a:pPr lvl="0">
              <a:buFont typeface="Wingdings" charset="2"/>
              <a:buChar char="ü"/>
            </a:pPr>
            <a:r>
              <a:rPr lang="en-US" b="1" dirty="0"/>
              <a:t>Align Horizontally Left</a:t>
            </a:r>
            <a:r>
              <a:rPr lang="en-US" dirty="0"/>
              <a:t> — Align all objects with the object farthest to the left on the slide.</a:t>
            </a:r>
          </a:p>
          <a:p>
            <a:pPr lvl="0">
              <a:buFont typeface="Wingdings" charset="2"/>
              <a:buChar char="ü"/>
            </a:pPr>
            <a:r>
              <a:rPr lang="en-US" b="1" dirty="0"/>
              <a:t>Align Horizontally Center</a:t>
            </a:r>
            <a:r>
              <a:rPr lang="en-US" dirty="0"/>
              <a:t> — Center all objects based on the center point of each object.</a:t>
            </a:r>
          </a:p>
          <a:p>
            <a:pPr lvl="0">
              <a:buFont typeface="Wingdings" charset="2"/>
              <a:buChar char="ü"/>
            </a:pPr>
            <a:r>
              <a:rPr lang="en-US" b="1" dirty="0"/>
              <a:t>Align Horizontally Right</a:t>
            </a:r>
            <a:r>
              <a:rPr lang="en-US" dirty="0"/>
              <a:t> — Align all objects with the object farthest to the right on the slide.</a:t>
            </a:r>
          </a:p>
          <a:p>
            <a:pPr lvl="0">
              <a:buFont typeface="Wingdings" charset="2"/>
              <a:buChar char="ü"/>
            </a:pPr>
            <a:r>
              <a:rPr lang="en-US" b="1" dirty="0"/>
              <a:t>Align Vertically Top</a:t>
            </a:r>
            <a:r>
              <a:rPr lang="en-US" dirty="0"/>
              <a:t> — Align all objects with the object at the highest point on the slide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Text &amp; Objects</a:t>
            </a:r>
          </a:p>
        </p:txBody>
      </p:sp>
    </p:spTree>
    <p:extLst>
      <p:ext uri="{BB962C8B-B14F-4D97-AF65-F5344CB8AC3E}">
        <p14:creationId xmlns:p14="http://schemas.microsoft.com/office/powerpoint/2010/main" val="1786644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Aligning Objects</a:t>
            </a:r>
            <a:br>
              <a:rPr lang="en-US" sz="2200" b="1" dirty="0" smtClean="0"/>
            </a:br>
            <a:endParaRPr lang="en-US" sz="2200" b="1" dirty="0" smtClean="0"/>
          </a:p>
          <a:p>
            <a:pPr lvl="0">
              <a:buFont typeface="Wingdings" charset="2"/>
              <a:buChar char="ü"/>
            </a:pPr>
            <a:r>
              <a:rPr lang="en-US" b="1" dirty="0" smtClean="0"/>
              <a:t>Align </a:t>
            </a:r>
            <a:r>
              <a:rPr lang="en-US" b="1" dirty="0"/>
              <a:t>Vertically Middle</a:t>
            </a:r>
            <a:r>
              <a:rPr lang="en-US" dirty="0"/>
              <a:t> — Align all objects at the middle of the slide.</a:t>
            </a:r>
          </a:p>
          <a:p>
            <a:pPr lvl="0">
              <a:buFont typeface="Wingdings" charset="2"/>
              <a:buChar char="ü"/>
            </a:pPr>
            <a:r>
              <a:rPr lang="en-US" b="1" dirty="0"/>
              <a:t>Align Vertically Bottom</a:t>
            </a:r>
            <a:r>
              <a:rPr lang="en-US" dirty="0"/>
              <a:t> — Align all objects with the object at the lowest point on the slide.</a:t>
            </a:r>
          </a:p>
          <a:p>
            <a:pPr lvl="0">
              <a:buFont typeface="Wingdings" charset="2"/>
              <a:buChar char="ü"/>
            </a:pPr>
            <a:r>
              <a:rPr lang="en-US" b="1" dirty="0"/>
              <a:t>Center on Page Horizontally</a:t>
            </a:r>
            <a:r>
              <a:rPr lang="en-US" dirty="0"/>
              <a:t> — Arrange the objects from left to right on the slide with equal space between each.</a:t>
            </a:r>
          </a:p>
          <a:p>
            <a:pPr lvl="0">
              <a:buFont typeface="Wingdings" charset="2"/>
              <a:buChar char="ü"/>
            </a:pPr>
            <a:r>
              <a:rPr lang="en-US" b="1" dirty="0"/>
              <a:t>Center on Page Vertically</a:t>
            </a:r>
            <a:r>
              <a:rPr lang="en-US" dirty="0"/>
              <a:t> — Arrange the objects from top to bottom on the slide with equal space between each.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Text &amp; Objects</a:t>
            </a:r>
          </a:p>
        </p:txBody>
      </p:sp>
    </p:spTree>
    <p:extLst>
      <p:ext uri="{BB962C8B-B14F-4D97-AF65-F5344CB8AC3E}">
        <p14:creationId xmlns:p14="http://schemas.microsoft.com/office/powerpoint/2010/main" val="343484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Grouping Objects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9727" y="2297149"/>
            <a:ext cx="115389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6" y="2297149"/>
            <a:ext cx="6556411" cy="36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Upload</a:t>
            </a:r>
            <a:r>
              <a:rPr lang="en-US" dirty="0"/>
              <a:t> — Choose an image saved on your computer.</a:t>
            </a:r>
          </a:p>
          <a:p>
            <a:pPr lvl="0"/>
            <a:r>
              <a:rPr lang="en-US" b="1" dirty="0"/>
              <a:t>Screenshot</a:t>
            </a:r>
            <a:r>
              <a:rPr lang="en-US" dirty="0"/>
              <a:t> — Insert an image using </a:t>
            </a:r>
            <a:r>
              <a:rPr lang="en-US" dirty="0" smtClean="0"/>
              <a:t>screenshots </a:t>
            </a:r>
            <a:r>
              <a:rPr lang="en-US" dirty="0"/>
              <a:t>on your computer. </a:t>
            </a:r>
          </a:p>
          <a:p>
            <a:pPr lvl="0"/>
            <a:r>
              <a:rPr lang="en-US" b="1" dirty="0"/>
              <a:t>URL</a:t>
            </a:r>
            <a:r>
              <a:rPr lang="en-US" dirty="0"/>
              <a:t> — Paste or type the URL (Web address) of an image from the Web.</a:t>
            </a:r>
          </a:p>
          <a:p>
            <a:pPr lvl="0"/>
            <a:r>
              <a:rPr lang="en-US" b="1" dirty="0"/>
              <a:t>Google Drive or OneDrive</a:t>
            </a:r>
            <a:r>
              <a:rPr lang="en-US" dirty="0"/>
              <a:t> — Search your Google Drive or OneDrive to choose an image.</a:t>
            </a:r>
          </a:p>
          <a:p>
            <a:pPr lvl="0"/>
            <a:r>
              <a:rPr lang="en-US" b="1" dirty="0"/>
              <a:t>Photo Album</a:t>
            </a:r>
            <a:r>
              <a:rPr lang="en-US" dirty="0"/>
              <a:t> — Search your photo album to choose an image.</a:t>
            </a:r>
          </a:p>
          <a:p>
            <a:pPr lvl="0"/>
            <a:r>
              <a:rPr lang="en-US" b="1" dirty="0"/>
              <a:t>Search</a:t>
            </a:r>
            <a:r>
              <a:rPr lang="en-US" dirty="0"/>
              <a:t> — Search Google, Life or the stock photography archive for images. It is important to note that many images found online are copyrighted and cannot be reused without first obtaining permission.</a:t>
            </a:r>
          </a:p>
          <a:p>
            <a:pPr lvl="0"/>
            <a:r>
              <a:rPr lang="en-US" b="1" dirty="0"/>
              <a:t>Paste</a:t>
            </a:r>
            <a:r>
              <a:rPr lang="en-US" dirty="0"/>
              <a:t> — You can also copy an image and paste it directly into your presentation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Inserting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Transitions &amp; Animations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nimated </a:t>
            </a:r>
            <a:r>
              <a:rPr lang="en-US" dirty="0"/>
              <a:t>effects that control how </a:t>
            </a:r>
            <a:r>
              <a:rPr lang="en-US" i="1" dirty="0"/>
              <a:t>each slide replaces the previous one</a:t>
            </a:r>
            <a:r>
              <a:rPr lang="en-US" dirty="0"/>
              <a:t>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Animations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dd to </a:t>
            </a:r>
            <a:r>
              <a:rPr lang="en-US" i="1" dirty="0"/>
              <a:t>text and </a:t>
            </a:r>
            <a:r>
              <a:rPr lang="en-US" i="1" dirty="0" smtClean="0"/>
              <a:t>objects.</a:t>
            </a:r>
          </a:p>
          <a:p>
            <a:r>
              <a:rPr lang="en-US" dirty="0" smtClean="0"/>
              <a:t>Objects </a:t>
            </a:r>
            <a:r>
              <a:rPr lang="en-US" dirty="0"/>
              <a:t>can be revealed or appear and disappear on the </a:t>
            </a:r>
            <a:r>
              <a:rPr lang="en-US" dirty="0" smtClean="0"/>
              <a:t>slide</a:t>
            </a:r>
          </a:p>
          <a:p>
            <a:r>
              <a:rPr lang="en-US" dirty="0"/>
              <a:t>Default: when you click the mouse button </a:t>
            </a:r>
            <a:endParaRPr lang="en-US" dirty="0" smtClean="0"/>
          </a:p>
          <a:p>
            <a:r>
              <a:rPr lang="en-US" dirty="0" smtClean="0"/>
              <a:t>Objects can have more than 1 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20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Speaker Notes</a:t>
            </a:r>
            <a:r>
              <a:rPr lang="en-US" dirty="0" smtClean="0"/>
              <a:t>: </a:t>
            </a:r>
            <a:r>
              <a:rPr lang="en-US" dirty="0"/>
              <a:t>add speaker notes to each slide to help </a:t>
            </a:r>
            <a:r>
              <a:rPr lang="en-US" dirty="0" smtClean="0"/>
              <a:t>remember talking </a:t>
            </a:r>
            <a:r>
              <a:rPr lang="en-US" dirty="0"/>
              <a:t>points </a:t>
            </a:r>
            <a:endParaRPr lang="en-US" dirty="0" smtClean="0"/>
          </a:p>
          <a:p>
            <a:pPr lvl="1"/>
            <a:r>
              <a:rPr lang="en-US" dirty="0" smtClean="0"/>
              <a:t>Open when in presentation mode</a:t>
            </a:r>
          </a:p>
          <a:p>
            <a:pPr lvl="1"/>
            <a:r>
              <a:rPr lang="en-US" dirty="0" smtClean="0"/>
              <a:t>Show time spent in presentation</a:t>
            </a:r>
          </a:p>
          <a:p>
            <a:r>
              <a:rPr lang="en-US" b="1" dirty="0" smtClean="0"/>
              <a:t>Timing</a:t>
            </a:r>
            <a:r>
              <a:rPr lang="en-US" dirty="0" smtClean="0"/>
              <a:t>: use “timing” of animations and transitions to keep on schedule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 Basics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6" t="6439" r="18536" b="17464"/>
          <a:stretch/>
        </p:blipFill>
        <p:spPr>
          <a:xfrm>
            <a:off x="2497872" y="3605504"/>
            <a:ext cx="4192859" cy="28521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56517" y="6176963"/>
            <a:ext cx="3434576" cy="28066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2274849"/>
            <a:ext cx="7886700" cy="3902114"/>
          </a:xfrm>
        </p:spPr>
        <p:txBody>
          <a:bodyPr/>
          <a:lstStyle/>
          <a:p>
            <a:r>
              <a:rPr lang="en-US" dirty="0" smtClean="0"/>
              <a:t>Email as an attachment </a:t>
            </a:r>
            <a:r>
              <a:rPr lang="mr-IN" dirty="0" smtClean="0"/>
              <a:t>–</a:t>
            </a:r>
            <a:r>
              <a:rPr lang="en-US" dirty="0" smtClean="0"/>
              <a:t> small audience, will use personally</a:t>
            </a:r>
          </a:p>
          <a:p>
            <a:r>
              <a:rPr lang="en-US" dirty="0" smtClean="0"/>
              <a:t>Publish </a:t>
            </a:r>
            <a:r>
              <a:rPr lang="en-US" dirty="0"/>
              <a:t>to the </a:t>
            </a:r>
            <a:r>
              <a:rPr lang="en-US" dirty="0" smtClean="0"/>
              <a:t>Web </a:t>
            </a:r>
            <a:r>
              <a:rPr lang="mr-IN" dirty="0" smtClean="0"/>
              <a:t>–</a:t>
            </a:r>
            <a:r>
              <a:rPr lang="en-US" dirty="0" smtClean="0"/>
              <a:t> large, unknown audience</a:t>
            </a:r>
          </a:p>
          <a:p>
            <a:r>
              <a:rPr lang="en-US" dirty="0" smtClean="0"/>
              <a:t>Print </a:t>
            </a:r>
            <a:r>
              <a:rPr lang="en-US" dirty="0"/>
              <a:t>copies for </a:t>
            </a:r>
            <a:r>
              <a:rPr lang="en-US" dirty="0" smtClean="0"/>
              <a:t>audience </a:t>
            </a:r>
            <a:r>
              <a:rPr lang="mr-IN" dirty="0" smtClean="0"/>
              <a:t>–</a:t>
            </a:r>
            <a:r>
              <a:rPr lang="en-US" dirty="0" smtClean="0"/>
              <a:t> small audience and need to take notes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87429"/>
            <a:ext cx="7886700" cy="1325563"/>
          </a:xfrm>
        </p:spPr>
        <p:txBody>
          <a:bodyPr/>
          <a:lstStyle/>
          <a:p>
            <a:r>
              <a:rPr lang="en-US" dirty="0" smtClean="0"/>
              <a:t>Publishing - 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892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software is intuitive and require minimal skills to begin using.</a:t>
            </a:r>
          </a:p>
          <a:p>
            <a:pPr lvl="0"/>
            <a:r>
              <a:rPr lang="en-US" dirty="0"/>
              <a:t>the software can create colorful, attractive designs using the standard templates and themes.</a:t>
            </a:r>
          </a:p>
          <a:p>
            <a:pPr lvl="0"/>
            <a:r>
              <a:rPr lang="en-US" dirty="0"/>
              <a:t>the software makes it easy to insert sounds and multimedia to clarify or emphasize a point.</a:t>
            </a:r>
          </a:p>
          <a:p>
            <a:pPr lvl="0"/>
            <a:r>
              <a:rPr lang="en-US" dirty="0"/>
              <a:t>the presenter is not necessarily tethered to a desk or lectern to deliver the presentation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Presentation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20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</a:t>
            </a:r>
            <a:r>
              <a:rPr lang="en-US" dirty="0" smtClean="0"/>
              <a:t>empting </a:t>
            </a:r>
            <a:r>
              <a:rPr lang="en-US" dirty="0"/>
              <a:t>to use too much text, which makes the information difficult to read from a distance.</a:t>
            </a:r>
          </a:p>
          <a:p>
            <a:pPr lvl="0"/>
            <a:r>
              <a:rPr lang="en-US" dirty="0"/>
              <a:t>A</a:t>
            </a:r>
            <a:r>
              <a:rPr lang="en-US" dirty="0" smtClean="0"/>
              <a:t>udio </a:t>
            </a:r>
            <a:r>
              <a:rPr lang="en-US" dirty="0"/>
              <a:t>and visual effects can be distracting.</a:t>
            </a:r>
          </a:p>
          <a:p>
            <a:pPr lvl="0"/>
            <a:r>
              <a:rPr lang="en-US" dirty="0"/>
              <a:t>P</a:t>
            </a:r>
            <a:r>
              <a:rPr lang="en-US" dirty="0" smtClean="0"/>
              <a:t>resentations </a:t>
            </a:r>
            <a:r>
              <a:rPr lang="en-US" dirty="0"/>
              <a:t>can look amateurish as people get carried away with features such as Word Art, background colors, animations, timings, etc</a:t>
            </a:r>
            <a:r>
              <a:rPr lang="en-US" dirty="0" smtClean="0"/>
              <a:t>.</a:t>
            </a:r>
          </a:p>
          <a:p>
            <a:pPr lvl="0"/>
            <a:r>
              <a:rPr lang="en-US" dirty="0"/>
              <a:t>N</a:t>
            </a:r>
            <a:r>
              <a:rPr lang="en-US" dirty="0" smtClean="0"/>
              <a:t>eed </a:t>
            </a:r>
            <a:r>
              <a:rPr lang="en-US" dirty="0"/>
              <a:t>to have a computer and projection equipment in place to display the slides to the audience.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Disadvantages of Presentation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14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 Presentation Software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248393"/>
              </p:ext>
            </p:extLst>
          </p:nvPr>
        </p:nvGraphicFramePr>
        <p:xfrm>
          <a:off x="555862" y="1984917"/>
          <a:ext cx="8142090" cy="4245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2164"/>
                <a:gridCol w="2231246"/>
                <a:gridCol w="854416"/>
                <a:gridCol w="1494264"/>
              </a:tblGrid>
              <a:tr h="29353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>
                          <a:effectLst/>
                        </a:rPr>
                        <a:t>Software</a:t>
                      </a:r>
                      <a:endParaRPr lang="en-US" sz="15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>
                          <a:effectLst/>
                        </a:rPr>
                        <a:t>Platform</a:t>
                      </a:r>
                      <a:endParaRPr lang="en-US" sz="15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>
                          <a:effectLst/>
                        </a:rPr>
                        <a:t>Cost</a:t>
                      </a:r>
                      <a:endParaRPr lang="en-US" sz="15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>
                          <a:effectLst/>
                        </a:rPr>
                        <a:t>Delivery Method</a:t>
                      </a:r>
                      <a:endParaRPr lang="en-US" sz="15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</a:tr>
              <a:tr h="910993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Google Slides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 u="sng">
                          <a:effectLst/>
                          <a:hlinkClick r:id="rId2" tooltip="Google Slides - About"/>
                        </a:rPr>
                        <a:t>http://www.google.com/slides/about/</a:t>
                      </a:r>
                      <a:r>
                        <a:rPr lang="en-US" sz="1300">
                          <a:effectLst/>
                        </a:rPr>
                        <a:t> 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Browsers: Chrome, IE, Safari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App: Android, iPad, 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iPhone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Free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Web-based; requires Google Drive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</a:tr>
              <a:tr h="851060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Microsoft PowerPoint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300" u="sng">
                          <a:effectLst/>
                          <a:hlinkClick r:id="rId3" tooltip="Microsoft PowerPoint"/>
                        </a:rPr>
                        <a:t>http://office.microsoft.com/en-us/powerpoint/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PC, Mac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Use Office Mobile 365 for mobile and cloud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Purchase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Download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Use Office 365 for mobile and cloud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</a:tr>
              <a:tr h="851060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OpenOffice Impress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 u="sng">
                          <a:effectLst/>
                          <a:hlinkClick r:id="rId4" tooltip="OpenOffice Impress"/>
                        </a:rPr>
                        <a:t>http://www.openoffice.org/product/impress.html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PC, Mac, Linux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Free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Download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</a:tr>
              <a:tr h="587350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Libre Office Impress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300" u="sng">
                          <a:effectLst/>
                          <a:hlinkClick r:id="rId5" tooltip="Libre Office Impress"/>
                        </a:rPr>
                        <a:t>http://www.libreoffice.org/discover/impress/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PC, Mac, Linux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Free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Download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</a:tr>
              <a:tr h="587350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Prezi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 u="sng">
                          <a:effectLst/>
                          <a:hlinkClick r:id="rId6" tooltip="Prezi"/>
                        </a:rPr>
                        <a:t>http://prezi.com/index/0/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iPad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Free</a:t>
                      </a:r>
                      <a:endParaRPr lang="en-US" sz="13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App download/ Web-based</a:t>
                      </a:r>
                      <a:endParaRPr lang="en-US" sz="1300" dirty="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8779" marR="9877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00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9222" y="1690689"/>
            <a:ext cx="5651578" cy="306251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Video projectors </a:t>
            </a:r>
            <a:r>
              <a:rPr lang="en-US" dirty="0" smtClean="0"/>
              <a:t>most </a:t>
            </a:r>
            <a:r>
              <a:rPr lang="en-US" dirty="0"/>
              <a:t>popular. </a:t>
            </a:r>
          </a:p>
          <a:p>
            <a:pPr lvl="0"/>
            <a:r>
              <a:rPr lang="en-US" dirty="0" smtClean="0"/>
              <a:t>Can </a:t>
            </a:r>
            <a:r>
              <a:rPr lang="en-US" dirty="0"/>
              <a:t>be connected to a laptop, desktop, or mobile </a:t>
            </a:r>
            <a:r>
              <a:rPr lang="en-US" dirty="0" smtClean="0"/>
              <a:t>device</a:t>
            </a:r>
          </a:p>
          <a:p>
            <a:pPr lvl="0"/>
            <a:r>
              <a:rPr lang="en-US" dirty="0"/>
              <a:t>U</a:t>
            </a:r>
            <a:r>
              <a:rPr lang="en-US" dirty="0" smtClean="0"/>
              <a:t>sed </a:t>
            </a:r>
            <a:r>
              <a:rPr lang="en-US" dirty="0"/>
              <a:t>to display your presentation onto a screen, a board, or a </a:t>
            </a:r>
            <a:r>
              <a:rPr lang="en-US" dirty="0" smtClean="0"/>
              <a:t>wall</a:t>
            </a:r>
            <a:r>
              <a:rPr lang="en-US" dirty="0"/>
              <a:t>.</a:t>
            </a:r>
            <a:endParaRPr lang="x-none" altLang="x-none" sz="2400" dirty="0">
              <a:latin typeface="Arial" charset="0"/>
            </a:endParaRP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Mediums</a:t>
            </a:r>
            <a:endParaRPr lang="en-US" dirty="0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234175" y="123348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294" y="3386251"/>
            <a:ext cx="4898250" cy="2733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781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9290" y="1872648"/>
            <a:ext cx="6864970" cy="226676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For </a:t>
            </a:r>
            <a:r>
              <a:rPr lang="en-US" dirty="0"/>
              <a:t>small audiences a computer or tablet can be </a:t>
            </a:r>
            <a:r>
              <a:rPr lang="en-US" dirty="0" smtClean="0"/>
              <a:t>used.</a:t>
            </a:r>
          </a:p>
          <a:p>
            <a:pPr lvl="0"/>
            <a:r>
              <a:rPr lang="en-US" dirty="0"/>
              <a:t>S</a:t>
            </a:r>
            <a:r>
              <a:rPr lang="en-US" dirty="0" smtClean="0"/>
              <a:t>imply </a:t>
            </a:r>
            <a:r>
              <a:rPr lang="en-US" dirty="0"/>
              <a:t>use the monitor or screen of your computer or tablet to show your presentation</a:t>
            </a:r>
            <a:r>
              <a:rPr lang="en-US" dirty="0" smtClean="0"/>
              <a:t>.</a:t>
            </a:r>
            <a:endParaRPr lang="x-none" altLang="x-none" sz="2400" dirty="0">
              <a:latin typeface="Arial" charset="0"/>
            </a:endParaRP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Mediums</a:t>
            </a:r>
            <a:endParaRPr lang="en-US" dirty="0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234175" y="123348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543" y="3006028"/>
            <a:ext cx="5685264" cy="31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70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2767</TotalTime>
  <Words>2367</Words>
  <Application>Microsoft Macintosh PowerPoint</Application>
  <PresentationFormat>On-screen Show (4:3)</PresentationFormat>
  <Paragraphs>242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Calibri</vt:lpstr>
      <vt:lpstr>Calibri Light</vt:lpstr>
      <vt:lpstr>Mangal</vt:lpstr>
      <vt:lpstr>Segoe UI</vt:lpstr>
      <vt:lpstr>Times New Roman</vt:lpstr>
      <vt:lpstr>Wingdings</vt:lpstr>
      <vt:lpstr>Arial</vt:lpstr>
      <vt:lpstr>Office Theme</vt:lpstr>
      <vt:lpstr>ICT Multi-Media Lesson 1:</vt:lpstr>
      <vt:lpstr>Objectives</vt:lpstr>
      <vt:lpstr>Common Features Presentation Software</vt:lpstr>
      <vt:lpstr>Common Features Presentation Software</vt:lpstr>
      <vt:lpstr>Advantages Presentation Software</vt:lpstr>
      <vt:lpstr>Disadvantages of Presentation Software</vt:lpstr>
      <vt:lpstr>Popular Presentation Software</vt:lpstr>
      <vt:lpstr>Presentation Mediums</vt:lpstr>
      <vt:lpstr>Presentation Mediums</vt:lpstr>
      <vt:lpstr>Presentation Mediums</vt:lpstr>
      <vt:lpstr>Creating Effective Presentations</vt:lpstr>
      <vt:lpstr>Creating Effective Presentations</vt:lpstr>
      <vt:lpstr>Creating Effective Presentations</vt:lpstr>
      <vt:lpstr>Creating Effective Presentations</vt:lpstr>
      <vt:lpstr>Creating Effective Presentations</vt:lpstr>
      <vt:lpstr>Creating Effective Presentations</vt:lpstr>
      <vt:lpstr>Creating Effective Presentations</vt:lpstr>
      <vt:lpstr>Creating Effective Presentations</vt:lpstr>
      <vt:lpstr>Best Practices Creating &amp; Delivering</vt:lpstr>
      <vt:lpstr>Best Practices Creating &amp; delivering</vt:lpstr>
      <vt:lpstr>Best Practices Creating &amp; delivering</vt:lpstr>
      <vt:lpstr>Example: Bad Presentation</vt:lpstr>
      <vt:lpstr>Example: Bad Presentation</vt:lpstr>
      <vt:lpstr>Example: Bad Presentation</vt:lpstr>
      <vt:lpstr>Example: Bad Presentation</vt:lpstr>
      <vt:lpstr>Example: Bad Presentation</vt:lpstr>
      <vt:lpstr>Storing Your Documents - Cloud Computing</vt:lpstr>
      <vt:lpstr>Storing Your Documents – Google Drive</vt:lpstr>
      <vt:lpstr>Storing Your Documents - </vt:lpstr>
      <vt:lpstr>Presentation Software Overview</vt:lpstr>
      <vt:lpstr>Mechanics: Designs / Theme</vt:lpstr>
      <vt:lpstr>Mechanics – Slide Background</vt:lpstr>
      <vt:lpstr>Mechanics: Slide Layouts</vt:lpstr>
      <vt:lpstr>Mechanics: Slide Layouts</vt:lpstr>
      <vt:lpstr>Mechanics: Placeholders</vt:lpstr>
      <vt:lpstr>Mechanics: Slide Master</vt:lpstr>
      <vt:lpstr>Mechanics: Slide Master</vt:lpstr>
      <vt:lpstr>Mechanics: Slide Master - PowerPoint</vt:lpstr>
      <vt:lpstr>Mechanics: Slide Master – Google Slides</vt:lpstr>
      <vt:lpstr>Mechanics: Proofing</vt:lpstr>
      <vt:lpstr>Working with Text &amp; Objects</vt:lpstr>
      <vt:lpstr>Working with Text &amp; Objects</vt:lpstr>
      <vt:lpstr>Working with Text &amp; Objects</vt:lpstr>
      <vt:lpstr>Working with Text &amp; Objects</vt:lpstr>
      <vt:lpstr>Grouping Objects</vt:lpstr>
      <vt:lpstr>Inserting Images</vt:lpstr>
      <vt:lpstr>Transitions &amp; Animations</vt:lpstr>
      <vt:lpstr>Presentations Basics</vt:lpstr>
      <vt:lpstr>Publishing - Sharing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Life</dc:title>
  <dc:creator>Jim Black</dc:creator>
  <cp:lastModifiedBy>Jim Black</cp:lastModifiedBy>
  <cp:revision>164</cp:revision>
  <dcterms:created xsi:type="dcterms:W3CDTF">2015-10-05T10:58:57Z</dcterms:created>
  <dcterms:modified xsi:type="dcterms:W3CDTF">2017-07-10T20:45:53Z</dcterms:modified>
</cp:coreProperties>
</file>